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60" r:id="rId4"/>
    <p:sldId id="263" r:id="rId5"/>
    <p:sldId id="264" r:id="rId6"/>
    <p:sldId id="265" r:id="rId7"/>
    <p:sldId id="294" r:id="rId8"/>
    <p:sldId id="292" r:id="rId9"/>
    <p:sldId id="283" r:id="rId10"/>
    <p:sldId id="277" r:id="rId11"/>
    <p:sldId id="28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4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677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89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392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223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19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02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922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673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199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272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64AE79-070C-4A4E-B463-72D7129ACC7E}" type="datetimeFigureOut">
              <a:rPr lang="zh-CN" altLang="en-US" smtClean="0"/>
              <a:pPr/>
              <a:t>2021-9-3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BD481-F272-4760-BF46-D52350113A1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48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Administrator\Desktop\微信公众平台\2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391619" y="-200024"/>
            <a:ext cx="2924206" cy="13826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18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eting.tencent.com/download-center.html?from=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1057261"/>
            <a:ext cx="12192000" cy="4343414"/>
          </a:xfrm>
          <a:prstGeom prst="rect">
            <a:avLst/>
          </a:prstGeom>
          <a:solidFill>
            <a:srgbClr val="046DA7"/>
          </a:solidFill>
          <a:ln>
            <a:solidFill>
              <a:srgbClr val="046DA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itchFamily="49" charset="-122"/>
                <a:ea typeface="黑体" pitchFamily="49" charset="-122"/>
              </a:rPr>
              <a:t>西南财经大学线上补缓考</a:t>
            </a:r>
            <a:endParaRPr lang="en-US" altLang="zh-CN" sz="4800" b="1" dirty="0" smtClean="0">
              <a:latin typeface="黑体" pitchFamily="49" charset="-122"/>
              <a:ea typeface="黑体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itchFamily="49" charset="-122"/>
                <a:ea typeface="黑体" pitchFamily="49" charset="-122"/>
              </a:rPr>
              <a:t>腾讯会议平台简易使用说明</a:t>
            </a:r>
            <a:endParaRPr lang="en-US" altLang="zh-CN" sz="4800" b="1" dirty="0" smtClean="0">
              <a:latin typeface="黑体" pitchFamily="49" charset="-122"/>
              <a:ea typeface="黑体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latin typeface="黑体" pitchFamily="49" charset="-122"/>
                <a:ea typeface="黑体" pitchFamily="49" charset="-122"/>
              </a:rPr>
              <a:t>（考生版）</a:t>
            </a:r>
            <a:endParaRPr lang="zh-CN" altLang="en-US" sz="4800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24250" y="5553075"/>
            <a:ext cx="5143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西南财经大学教务处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144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276078" y="1564058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</a:t>
            </a:r>
            <a:r>
              <a:rPr lang="zh-CN" altLang="en-US" b="1" dirty="0" smtClean="0"/>
              <a:t>严格按照</a:t>
            </a:r>
            <a:r>
              <a:rPr lang="en-US" altLang="zh-CN" b="1" dirty="0" smtClean="0"/>
              <a:t>《</a:t>
            </a:r>
            <a:r>
              <a:rPr lang="en-US" altLang="zh-CN" b="1" dirty="0" smtClean="0"/>
              <a:t>2021-2022-1</a:t>
            </a:r>
            <a:r>
              <a:rPr lang="zh-CN" altLang="zh-CN" b="1" dirty="0" smtClean="0"/>
              <a:t>学期补考</a:t>
            </a:r>
            <a:r>
              <a:rPr lang="zh-CN" altLang="zh-CN" b="1" dirty="0"/>
              <a:t>（含缓考）线上考试</a:t>
            </a:r>
            <a:endParaRPr lang="zh-CN" altLang="zh-CN" dirty="0"/>
          </a:p>
          <a:p>
            <a:pPr marL="0" indent="0">
              <a:buNone/>
            </a:pPr>
            <a:r>
              <a:rPr lang="zh-CN" altLang="zh-CN" b="1" dirty="0"/>
              <a:t>考生注意</a:t>
            </a:r>
            <a:r>
              <a:rPr lang="zh-CN" altLang="zh-CN" b="1" dirty="0" smtClean="0"/>
              <a:t>事项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参加考试。</a:t>
            </a:r>
            <a:endParaRPr lang="zh-CN" altLang="zh-CN" dirty="0"/>
          </a:p>
          <a:p>
            <a:pPr marL="0" indent="0">
              <a:buNone/>
            </a:pP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4246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39454" y="2835370"/>
            <a:ext cx="7991902" cy="1149776"/>
          </a:xfrm>
        </p:spPr>
        <p:txBody>
          <a:bodyPr/>
          <a:lstStyle/>
          <a:p>
            <a:pPr algn="ctr"/>
            <a:r>
              <a:rPr lang="zh-CN" altLang="en-US" sz="1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祝考试顺利</a:t>
            </a:r>
            <a:endParaRPr lang="zh-CN" altLang="en-US" sz="1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10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908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6188" y="1197828"/>
            <a:ext cx="11144534" cy="235059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访问网址：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https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://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meeting.tencent.com/download-center.html?from=3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各类设备均可在该网址进行下载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188" y="3548418"/>
            <a:ext cx="10076190" cy="2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6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安装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06188" y="1197827"/>
            <a:ext cx="11144534" cy="463691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注意事项：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考试前请在两台设备（可带摄像头、麦克风的电脑加上手机；也可以两步手机）上都完成安装腾讯会议软件。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由于同一账号在不同设备不能同时加入同一会议。请考生准备好</a:t>
            </a:r>
            <a:r>
              <a:rPr lang="zh-CN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至少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两个账号（或两个不同手机号）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，不同设备分别登录不同账号（或使用不同手机号验证）。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861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30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电脑端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加入会议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输入手机号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选择接入方式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78" y="2725783"/>
            <a:ext cx="2304373" cy="412815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451" y="2725783"/>
            <a:ext cx="2322937" cy="411934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3388" y="2725783"/>
            <a:ext cx="2355053" cy="413221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8721" y="2725783"/>
            <a:ext cx="4923279" cy="32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89327"/>
            <a:ext cx="4637111" cy="662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、进入考场</a:t>
            </a:r>
            <a:endParaRPr lang="en-US" altLang="zh-CN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06188" y="856630"/>
            <a:ext cx="10993629" cy="1790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移动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端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使用手机号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与其他设备不同号码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及验证码登录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“加入会议”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-&gt;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输入监考老师提供的会议号加入会议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78" y="2647405"/>
            <a:ext cx="2343898" cy="42105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616" y="2642310"/>
            <a:ext cx="2361125" cy="42105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0700" y="2650571"/>
            <a:ext cx="2368731" cy="420742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4851" y="2642310"/>
            <a:ext cx="2375464" cy="420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8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766196" y="808215"/>
            <a:ext cx="2549006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16067" y="2534744"/>
            <a:ext cx="4637111" cy="203132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一、腾讯会议软件安装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二、进入考场</a:t>
            </a:r>
            <a:endParaRPr lang="en-US" altLang="zh-CN" sz="2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18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6078" y="151272"/>
            <a:ext cx="4637111" cy="73866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三、参加考试</a:t>
            </a:r>
            <a:endParaRPr lang="en-US" altLang="zh-CN" sz="28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269543" y="851881"/>
            <a:ext cx="11890615" cy="17910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（一）注意事项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考生需向监考教师</a:t>
            </a:r>
            <a:r>
              <a:rPr lang="en-US" altLang="zh-CN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度旋转摄像头，展示周围环境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，监考教师认可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后方可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开始考试。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考生需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配合身份验证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核查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，按监考教师要求展示本人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居民身份证或学生证。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考试期间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音频视频必须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全程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开启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保证考生及考试作答环境在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视频画面中清晰可见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。不得遮挡面部、耳朵等部位，不得戴帽子、墨镜、口罩、耳机等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39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379</Words>
  <Application>Microsoft Office PowerPoint</Application>
  <PresentationFormat>宽屏</PresentationFormat>
  <Paragraphs>42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等线</vt:lpstr>
      <vt:lpstr>等线 Light</vt:lpstr>
      <vt:lpstr>黑体</vt:lpstr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祝考试顺利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何娟</cp:lastModifiedBy>
  <cp:revision>99</cp:revision>
  <dcterms:created xsi:type="dcterms:W3CDTF">2020-05-04T01:55:04Z</dcterms:created>
  <dcterms:modified xsi:type="dcterms:W3CDTF">2021-09-03T06:31:39Z</dcterms:modified>
</cp:coreProperties>
</file>